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Abhaya Libre" panose="020B0600000101010101" charset="0"/>
      <p:regular r:id="rId14"/>
      <p:bold r:id="rId15"/>
    </p:embeddedFont>
    <p:embeddedFont>
      <p:font typeface="Advent Pro" panose="020B0600000101010101" charset="0"/>
      <p:regular r:id="rId16"/>
      <p:bold r:id="rId17"/>
      <p:italic r:id="rId18"/>
      <p:boldItalic r:id="rId19"/>
    </p:embeddedFont>
    <p:embeddedFont>
      <p:font typeface="Aldrich" panose="020B0600000101010101" charset="0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Palanquin Dark" panose="020B0600000101010101" charset="0"/>
      <p:regular r:id="rId25"/>
      <p:bold r:id="rId26"/>
    </p:embeddedFont>
    <p:embeddedFont>
      <p:font typeface="Proxima Nova" panose="020B0600000101010101" charset="0"/>
      <p:regular r:id="rId27"/>
      <p:bold r:id="rId28"/>
      <p:italic r:id="rId29"/>
      <p:boldItalic r:id="rId30"/>
    </p:embeddedFont>
    <p:embeddedFont>
      <p:font typeface="Quantico" panose="020B0600000101010101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pajj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-642" y="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heme" Target="theme/theme1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1-30T00:46:49.372" idx="1">
    <p:pos x="3116" y="1400"/>
    <p:text>replace with one pager later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820312e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28820312e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7f32c053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287f32c053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7f32c053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87f32c053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0107f9b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2a0107f9b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7f32c05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87f32c05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7f32c053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87f32c053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822a582a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28822a582a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b87eea2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28b87eea2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87f32c053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87f32c053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f32c053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f32c053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3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6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9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151550" y="1452113"/>
            <a:ext cx="48393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51550" y="2937650"/>
            <a:ext cx="4839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640250" y="2259100"/>
            <a:ext cx="47904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 idx="2"/>
          </p:nvPr>
        </p:nvSpPr>
        <p:spPr>
          <a:xfrm>
            <a:off x="3640250" y="539500"/>
            <a:ext cx="20526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3640250" y="3970525"/>
            <a:ext cx="4790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2011500" y="3302454"/>
            <a:ext cx="51210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2011500" y="1586200"/>
            <a:ext cx="51210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>
            <a:spLocks noGrp="1"/>
          </p:cNvSpPr>
          <p:nvPr>
            <p:ph type="pic" idx="2"/>
          </p:nvPr>
        </p:nvSpPr>
        <p:spPr>
          <a:xfrm>
            <a:off x="892413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subTitle" idx="1"/>
          </p:nvPr>
        </p:nvSpPr>
        <p:spPr>
          <a:xfrm>
            <a:off x="714044" y="2127795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714035" y="1433625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2099807" y="3514800"/>
            <a:ext cx="21732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ubTitle" idx="4"/>
          </p:nvPr>
        </p:nvSpPr>
        <p:spPr>
          <a:xfrm>
            <a:off x="2099797" y="3819851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5"/>
          </p:nvPr>
        </p:nvSpPr>
        <p:spPr>
          <a:xfrm>
            <a:off x="3485639" y="2127798"/>
            <a:ext cx="2172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6"/>
          </p:nvPr>
        </p:nvSpPr>
        <p:spPr>
          <a:xfrm>
            <a:off x="3485400" y="1433625"/>
            <a:ext cx="2172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7"/>
          </p:nvPr>
        </p:nvSpPr>
        <p:spPr>
          <a:xfrm>
            <a:off x="4871009" y="3514800"/>
            <a:ext cx="21732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8"/>
          </p:nvPr>
        </p:nvSpPr>
        <p:spPr>
          <a:xfrm>
            <a:off x="4871000" y="3819851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>
            <a:spLocks noGrp="1"/>
          </p:cNvSpPr>
          <p:nvPr>
            <p:ph type="pic" idx="2"/>
          </p:nvPr>
        </p:nvSpPr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ubTitle" idx="1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2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3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4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5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6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2001589" y="160214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ubTitle" idx="2"/>
          </p:nvPr>
        </p:nvSpPr>
        <p:spPr>
          <a:xfrm>
            <a:off x="2001588" y="19062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ubTitle" idx="3"/>
          </p:nvPr>
        </p:nvSpPr>
        <p:spPr>
          <a:xfrm>
            <a:off x="3485376" y="30872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ubTitle" idx="4"/>
          </p:nvPr>
        </p:nvSpPr>
        <p:spPr>
          <a:xfrm>
            <a:off x="3485375" y="33931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subTitle" idx="5"/>
          </p:nvPr>
        </p:nvSpPr>
        <p:spPr>
          <a:xfrm>
            <a:off x="4971087" y="160214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subTitle" idx="6"/>
          </p:nvPr>
        </p:nvSpPr>
        <p:spPr>
          <a:xfrm>
            <a:off x="4971087" y="19062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7"/>
          </p:nvPr>
        </p:nvSpPr>
        <p:spPr>
          <a:xfrm>
            <a:off x="6256587" y="30871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8"/>
          </p:nvPr>
        </p:nvSpPr>
        <p:spPr>
          <a:xfrm>
            <a:off x="6256587" y="33913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9"/>
          </p:nvPr>
        </p:nvSpPr>
        <p:spPr>
          <a:xfrm>
            <a:off x="714164" y="30872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13"/>
          </p:nvPr>
        </p:nvSpPr>
        <p:spPr>
          <a:xfrm>
            <a:off x="714163" y="33931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2146350" y="1634754"/>
            <a:ext cx="21732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2"/>
          </p:nvPr>
        </p:nvSpPr>
        <p:spPr>
          <a:xfrm>
            <a:off x="2146338" y="22565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ubTitle" idx="3"/>
          </p:nvPr>
        </p:nvSpPr>
        <p:spPr>
          <a:xfrm>
            <a:off x="2146350" y="3119753"/>
            <a:ext cx="21732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4"/>
          </p:nvPr>
        </p:nvSpPr>
        <p:spPr>
          <a:xfrm>
            <a:off x="2146338" y="37415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subTitle" idx="5"/>
          </p:nvPr>
        </p:nvSpPr>
        <p:spPr>
          <a:xfrm>
            <a:off x="6257579" y="1634754"/>
            <a:ext cx="21732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ubTitle" idx="6"/>
          </p:nvPr>
        </p:nvSpPr>
        <p:spPr>
          <a:xfrm>
            <a:off x="6257575" y="22565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7"/>
          </p:nvPr>
        </p:nvSpPr>
        <p:spPr>
          <a:xfrm>
            <a:off x="6257579" y="3119753"/>
            <a:ext cx="21732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8"/>
          </p:nvPr>
        </p:nvSpPr>
        <p:spPr>
          <a:xfrm>
            <a:off x="6257575" y="37415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>
            <a:spLocks noGrp="1"/>
          </p:cNvSpPr>
          <p:nvPr>
            <p:ph type="subTitle" idx="1"/>
          </p:nvPr>
        </p:nvSpPr>
        <p:spPr>
          <a:xfrm>
            <a:off x="6050975" y="2496211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6050975" y="2811449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subTitle" idx="3"/>
          </p:nvPr>
        </p:nvSpPr>
        <p:spPr>
          <a:xfrm>
            <a:off x="6050975" y="1372400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ubTitle" idx="4"/>
          </p:nvPr>
        </p:nvSpPr>
        <p:spPr>
          <a:xfrm>
            <a:off x="6050975" y="1687627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subTitle" idx="5"/>
          </p:nvPr>
        </p:nvSpPr>
        <p:spPr>
          <a:xfrm>
            <a:off x="6050975" y="3620022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ubTitle" idx="6"/>
          </p:nvPr>
        </p:nvSpPr>
        <p:spPr>
          <a:xfrm>
            <a:off x="6050975" y="3935250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subTitle" idx="7"/>
          </p:nvPr>
        </p:nvSpPr>
        <p:spPr>
          <a:xfrm>
            <a:off x="1986575" y="1372400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8"/>
          </p:nvPr>
        </p:nvSpPr>
        <p:spPr>
          <a:xfrm>
            <a:off x="1986575" y="1687627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subTitle" idx="9"/>
          </p:nvPr>
        </p:nvSpPr>
        <p:spPr>
          <a:xfrm>
            <a:off x="1986575" y="2496211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13"/>
          </p:nvPr>
        </p:nvSpPr>
        <p:spPr>
          <a:xfrm>
            <a:off x="1986575" y="2811449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14"/>
          </p:nvPr>
        </p:nvSpPr>
        <p:spPr>
          <a:xfrm>
            <a:off x="1986575" y="3620025"/>
            <a:ext cx="2110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15"/>
          </p:nvPr>
        </p:nvSpPr>
        <p:spPr>
          <a:xfrm>
            <a:off x="1986575" y="3935250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2067263" y="3439350"/>
            <a:ext cx="24951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+"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title" idx="2"/>
          </p:nvPr>
        </p:nvSpPr>
        <p:spPr>
          <a:xfrm>
            <a:off x="2067263" y="1416875"/>
            <a:ext cx="24951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title" idx="3"/>
          </p:nvPr>
        </p:nvSpPr>
        <p:spPr>
          <a:xfrm>
            <a:off x="2067263" y="2428125"/>
            <a:ext cx="24951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subTitle" idx="1"/>
          </p:nvPr>
        </p:nvSpPr>
        <p:spPr>
          <a:xfrm>
            <a:off x="4777300" y="3592800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ubTitle" idx="4"/>
          </p:nvPr>
        </p:nvSpPr>
        <p:spPr>
          <a:xfrm>
            <a:off x="4777300" y="2581575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35"/>
          <p:cNvSpPr txBox="1">
            <a:spLocks noGrp="1"/>
          </p:cNvSpPr>
          <p:nvPr>
            <p:ph type="subTitle" idx="5"/>
          </p:nvPr>
        </p:nvSpPr>
        <p:spPr>
          <a:xfrm>
            <a:off x="4777300" y="1570325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subTitle" idx="1"/>
          </p:nvPr>
        </p:nvSpPr>
        <p:spPr>
          <a:xfrm>
            <a:off x="4431125" y="3300275"/>
            <a:ext cx="3999600" cy="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/>
          </p:nvPr>
        </p:nvSpPr>
        <p:spPr>
          <a:xfrm>
            <a:off x="4431125" y="1195675"/>
            <a:ext cx="3999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79" name="Google Shape;179;p37"/>
          <p:cNvSpPr>
            <a:spLocks noGrp="1"/>
          </p:cNvSpPr>
          <p:nvPr>
            <p:ph type="pic" idx="2"/>
          </p:nvPr>
        </p:nvSpPr>
        <p:spPr>
          <a:xfrm>
            <a:off x="639925" y="964050"/>
            <a:ext cx="3568200" cy="32154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>
            <a:spLocks noGrp="1"/>
          </p:cNvSpPr>
          <p:nvPr>
            <p:ph type="body" idx="1"/>
          </p:nvPr>
        </p:nvSpPr>
        <p:spPr>
          <a:xfrm>
            <a:off x="1375800" y="3330875"/>
            <a:ext cx="6392400" cy="1277700"/>
          </a:xfrm>
          <a:prstGeom prst="rect">
            <a:avLst/>
          </a:prstGeom>
          <a:solidFill>
            <a:srgbClr val="00AB8D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Aldrich"/>
                <a:ea typeface="Aldrich"/>
                <a:cs typeface="Aldrich"/>
                <a:sym typeface="Aldrich"/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>
            <a:spLocks noGrp="1"/>
          </p:cNvSpPr>
          <p:nvPr>
            <p:ph type="subTitle" idx="1"/>
          </p:nvPr>
        </p:nvSpPr>
        <p:spPr>
          <a:xfrm>
            <a:off x="827225" y="2751376"/>
            <a:ext cx="22581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ubTitle" idx="2"/>
          </p:nvPr>
        </p:nvSpPr>
        <p:spPr>
          <a:xfrm>
            <a:off x="827225" y="3227714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subTitle" idx="3"/>
          </p:nvPr>
        </p:nvSpPr>
        <p:spPr>
          <a:xfrm>
            <a:off x="3442950" y="2751376"/>
            <a:ext cx="22581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subTitle" idx="4"/>
          </p:nvPr>
        </p:nvSpPr>
        <p:spPr>
          <a:xfrm>
            <a:off x="3442950" y="3227714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subTitle" idx="5"/>
          </p:nvPr>
        </p:nvSpPr>
        <p:spPr>
          <a:xfrm>
            <a:off x="6058675" y="2751376"/>
            <a:ext cx="22581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88" name="Google Shape;188;p39"/>
          <p:cNvSpPr txBox="1">
            <a:spLocks noGrp="1"/>
          </p:cNvSpPr>
          <p:nvPr>
            <p:ph type="subTitle" idx="6"/>
          </p:nvPr>
        </p:nvSpPr>
        <p:spPr>
          <a:xfrm>
            <a:off x="6058674" y="3227714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>
            <a:spLocks noGrp="1"/>
          </p:cNvSpPr>
          <p:nvPr>
            <p:ph type="title"/>
          </p:nvPr>
        </p:nvSpPr>
        <p:spPr>
          <a:xfrm>
            <a:off x="1883100" y="1316100"/>
            <a:ext cx="53778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92" name="Google Shape;192;p40"/>
          <p:cNvSpPr txBox="1">
            <a:spLocks noGrp="1"/>
          </p:cNvSpPr>
          <p:nvPr>
            <p:ph type="body" idx="1"/>
          </p:nvPr>
        </p:nvSpPr>
        <p:spPr>
          <a:xfrm>
            <a:off x="1883100" y="3279600"/>
            <a:ext cx="5377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>
            <a:spLocks noGrp="1"/>
          </p:cNvSpPr>
          <p:nvPr>
            <p:ph type="subTitle" idx="1"/>
          </p:nvPr>
        </p:nvSpPr>
        <p:spPr>
          <a:xfrm>
            <a:off x="4452575" y="1722125"/>
            <a:ext cx="2589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97" name="Google Shape;197;p42"/>
          <p:cNvSpPr txBox="1">
            <a:spLocks noGrp="1"/>
          </p:cNvSpPr>
          <p:nvPr>
            <p:ph type="subTitle" idx="2"/>
          </p:nvPr>
        </p:nvSpPr>
        <p:spPr>
          <a:xfrm>
            <a:off x="4452576" y="2028038"/>
            <a:ext cx="25890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8" name="Google Shape;198;p42"/>
          <p:cNvSpPr txBox="1">
            <a:spLocks noGrp="1"/>
          </p:cNvSpPr>
          <p:nvPr>
            <p:ph type="subTitle" idx="3"/>
          </p:nvPr>
        </p:nvSpPr>
        <p:spPr>
          <a:xfrm>
            <a:off x="4452575" y="3248947"/>
            <a:ext cx="2589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99" name="Google Shape;199;p42"/>
          <p:cNvSpPr txBox="1">
            <a:spLocks noGrp="1"/>
          </p:cNvSpPr>
          <p:nvPr>
            <p:ph type="subTitle" idx="4"/>
          </p:nvPr>
        </p:nvSpPr>
        <p:spPr>
          <a:xfrm>
            <a:off x="4452576" y="3554900"/>
            <a:ext cx="25890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01" name="Google Shape;201;p42"/>
          <p:cNvSpPr>
            <a:spLocks noGrp="1"/>
          </p:cNvSpPr>
          <p:nvPr>
            <p:ph type="pic" idx="5"/>
          </p:nvPr>
        </p:nvSpPr>
        <p:spPr>
          <a:xfrm>
            <a:off x="667025" y="1436800"/>
            <a:ext cx="3371700" cy="29103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>
            <a:spLocks noGrp="1"/>
          </p:cNvSpPr>
          <p:nvPr>
            <p:ph type="pic" idx="2"/>
          </p:nvPr>
        </p:nvSpPr>
        <p:spPr>
          <a:xfrm>
            <a:off x="5351775" y="1550550"/>
            <a:ext cx="2367900" cy="13488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43"/>
          <p:cNvSpPr txBox="1">
            <a:spLocks noGrp="1"/>
          </p:cNvSpPr>
          <p:nvPr>
            <p:ph type="subTitle" idx="1"/>
          </p:nvPr>
        </p:nvSpPr>
        <p:spPr>
          <a:xfrm>
            <a:off x="1738650" y="2267575"/>
            <a:ext cx="29874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title"/>
          </p:nvPr>
        </p:nvSpPr>
        <p:spPr>
          <a:xfrm>
            <a:off x="1738650" y="1559750"/>
            <a:ext cx="2987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>
            <a:spLocks noGrp="1"/>
          </p:cNvSpPr>
          <p:nvPr>
            <p:ph type="pic" idx="2"/>
          </p:nvPr>
        </p:nvSpPr>
        <p:spPr>
          <a:xfrm>
            <a:off x="1810600" y="1201125"/>
            <a:ext cx="23478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44"/>
          <p:cNvSpPr txBox="1">
            <a:spLocks noGrp="1"/>
          </p:cNvSpPr>
          <p:nvPr>
            <p:ph type="subTitle" idx="1"/>
          </p:nvPr>
        </p:nvSpPr>
        <p:spPr>
          <a:xfrm>
            <a:off x="4693625" y="2221500"/>
            <a:ext cx="29589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9" name="Google Shape;209;p44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>
            <a:spLocks noGrp="1"/>
          </p:cNvSpPr>
          <p:nvPr>
            <p:ph type="pic" idx="2"/>
          </p:nvPr>
        </p:nvSpPr>
        <p:spPr>
          <a:xfrm>
            <a:off x="5178413" y="1351250"/>
            <a:ext cx="1386900" cy="25458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5"/>
          <p:cNvSpPr txBox="1">
            <a:spLocks noGrp="1"/>
          </p:cNvSpPr>
          <p:nvPr>
            <p:ph type="subTitle" idx="1"/>
          </p:nvPr>
        </p:nvSpPr>
        <p:spPr>
          <a:xfrm>
            <a:off x="1767325" y="2221504"/>
            <a:ext cx="2958900" cy="1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title"/>
          </p:nvPr>
        </p:nvSpPr>
        <p:spPr>
          <a:xfrm>
            <a:off x="1767336" y="155976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>
            <a:spLocks noGrp="1"/>
          </p:cNvSpPr>
          <p:nvPr>
            <p:ph type="subTitle" idx="1"/>
          </p:nvPr>
        </p:nvSpPr>
        <p:spPr>
          <a:xfrm>
            <a:off x="3876950" y="1788750"/>
            <a:ext cx="35607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46"/>
          <p:cNvSpPr txBox="1">
            <a:spLocks noGrp="1"/>
          </p:cNvSpPr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7"/>
          <p:cNvSpPr txBox="1">
            <a:spLocks noGrp="1"/>
          </p:cNvSpPr>
          <p:nvPr>
            <p:ph type="body" idx="1"/>
          </p:nvPr>
        </p:nvSpPr>
        <p:spPr>
          <a:xfrm>
            <a:off x="720025" y="1254600"/>
            <a:ext cx="77175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22" name="Google Shape;222;p48"/>
          <p:cNvSpPr txBox="1">
            <a:spLocks noGrp="1"/>
          </p:cNvSpPr>
          <p:nvPr>
            <p:ph type="body" idx="1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3" name="Google Shape;223;p48"/>
          <p:cNvSpPr txBox="1">
            <a:spLocks noGrp="1"/>
          </p:cNvSpPr>
          <p:nvPr>
            <p:ph type="body" idx="2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94A7E"/>
            </a:gs>
            <a:gs pos="100000">
              <a:srgbClr val="050A10"/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comments" Target="../comments/commen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2398" y="-2273345"/>
            <a:ext cx="7028320" cy="395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387" y="2951789"/>
            <a:ext cx="3097901" cy="247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9015" y="-87162"/>
            <a:ext cx="4073119" cy="40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 txBox="1">
            <a:spLocks noGrp="1"/>
          </p:cNvSpPr>
          <p:nvPr>
            <p:ph type="subTitle" idx="1"/>
          </p:nvPr>
        </p:nvSpPr>
        <p:spPr>
          <a:xfrm>
            <a:off x="268300" y="882325"/>
            <a:ext cx="4783800" cy="3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Quantico"/>
              <a:buChar char="●"/>
            </a:pP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Visual comparison on what to expect</a:t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Quantico"/>
              <a:buChar char="●"/>
            </a:pP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Glimpse of the story </a:t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Quantico"/>
              <a:buChar char="●"/>
            </a:pP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Hazards and Enemies</a:t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Quantico"/>
              <a:buChar char="●"/>
            </a:pP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Progression</a:t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Quantico"/>
              <a:buChar char="●"/>
            </a:pP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Combat</a:t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Quantico"/>
              <a:buChar char="●"/>
            </a:pP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Gameplay</a:t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Quantico"/>
              <a:buChar char="●"/>
            </a:pPr>
            <a:r>
              <a:rPr lang="en">
                <a:solidFill>
                  <a:srgbClr val="999999"/>
                </a:solidFill>
                <a:latin typeface="Quantico"/>
                <a:ea typeface="Quantico"/>
                <a:cs typeface="Quantico"/>
                <a:sym typeface="Quantico"/>
              </a:rPr>
              <a:t>Game release</a:t>
            </a:r>
            <a:endParaRPr>
              <a:solidFill>
                <a:srgbClr val="999999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31" name="Google Shape;331;p60"/>
          <p:cNvSpPr txBox="1">
            <a:spLocks noGrp="1"/>
          </p:cNvSpPr>
          <p:nvPr>
            <p:ph type="title"/>
          </p:nvPr>
        </p:nvSpPr>
        <p:spPr>
          <a:xfrm>
            <a:off x="268311" y="175023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Recap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332" name="Google Shape;33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100000" flipH="1">
            <a:off x="5259982" y="2850291"/>
            <a:ext cx="4916876" cy="363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00000">
            <a:off x="5259982" y="-1346007"/>
            <a:ext cx="4916876" cy="363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326" y="477394"/>
            <a:ext cx="2958899" cy="236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2" y="2223652"/>
            <a:ext cx="1780295" cy="238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2"/>
          <p:cNvGrpSpPr/>
          <p:nvPr/>
        </p:nvGrpSpPr>
        <p:grpSpPr>
          <a:xfrm>
            <a:off x="-1939094" y="-2631435"/>
            <a:ext cx="13104431" cy="6048683"/>
            <a:chOff x="-1939094" y="-2631435"/>
            <a:chExt cx="13104431" cy="6048683"/>
          </a:xfrm>
        </p:grpSpPr>
        <p:pic>
          <p:nvPicPr>
            <p:cNvPr id="243" name="Google Shape;243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700000">
              <a:off x="5682557" y="-1425720"/>
              <a:ext cx="4916876" cy="3637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 flipH="1">
              <a:off x="-1373191" y="-1425720"/>
              <a:ext cx="4916876" cy="36372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52"/>
          <p:cNvSpPr txBox="1">
            <a:spLocks noGrp="1"/>
          </p:cNvSpPr>
          <p:nvPr>
            <p:ph type="title"/>
          </p:nvPr>
        </p:nvSpPr>
        <p:spPr>
          <a:xfrm>
            <a:off x="1560888" y="484000"/>
            <a:ext cx="602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>
                <a:solidFill>
                  <a:srgbClr val="999999"/>
                </a:solidFill>
                <a:latin typeface="Aldrich"/>
                <a:ea typeface="Aldrich"/>
                <a:cs typeface="Aldrich"/>
                <a:sym typeface="Aldrich"/>
              </a:rPr>
              <a:t>A Horror/Metroidvania hybrid</a:t>
            </a:r>
            <a:endParaRPr sz="2000">
              <a:solidFill>
                <a:srgbClr val="999999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1099200" y="3739500"/>
            <a:ext cx="694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fusing horror chase sequences and events that make the player vulnerable with classic metroidvania level exploration and mechanics.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7" name="Google Shape;2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293" y="1989389"/>
            <a:ext cx="2514831" cy="144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700" y="2002649"/>
            <a:ext cx="2514838" cy="141458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2"/>
          <p:cNvSpPr/>
          <p:nvPr/>
        </p:nvSpPr>
        <p:spPr>
          <a:xfrm>
            <a:off x="4146569" y="2246596"/>
            <a:ext cx="926700" cy="926700"/>
          </a:xfrm>
          <a:prstGeom prst="mathMultiply">
            <a:avLst>
              <a:gd name="adj1" fmla="val 23520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2"/>
          <p:cNvSpPr txBox="1"/>
          <p:nvPr/>
        </p:nvSpPr>
        <p:spPr>
          <a:xfrm>
            <a:off x="1367988" y="1494100"/>
            <a:ext cx="667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2D Platformer with the iconic gameplay of Super Metroid with the terror of Dead Space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3"/>
          <p:cNvPicPr preferRelativeResize="0"/>
          <p:nvPr/>
        </p:nvPicPr>
        <p:blipFill rotWithShape="1">
          <a:blip r:embed="rId3">
            <a:alphaModFix/>
          </a:blip>
          <a:srcRect r="50154"/>
          <a:stretch/>
        </p:blipFill>
        <p:spPr>
          <a:xfrm>
            <a:off x="4547629" y="1589476"/>
            <a:ext cx="3326285" cy="16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7629" y="1589900"/>
            <a:ext cx="3326295" cy="168535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3"/>
          <p:cNvSpPr txBox="1">
            <a:spLocks noGrp="1"/>
          </p:cNvSpPr>
          <p:nvPr>
            <p:ph type="subTitle" idx="1"/>
          </p:nvPr>
        </p:nvSpPr>
        <p:spPr>
          <a:xfrm>
            <a:off x="2721750" y="207125"/>
            <a:ext cx="3700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Art Style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58" name="Google Shape;258;p53"/>
          <p:cNvSpPr txBox="1"/>
          <p:nvPr/>
        </p:nvSpPr>
        <p:spPr>
          <a:xfrm>
            <a:off x="1484550" y="780600"/>
            <a:ext cx="61749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Futuristic dystopian world full of broken machinery, pipes and, scrap metal. 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Dark broken down factory with different sections still operating. 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9" name="Google Shape;259;p53"/>
          <p:cNvPicPr preferRelativeResize="0"/>
          <p:nvPr/>
        </p:nvPicPr>
        <p:blipFill rotWithShape="1">
          <a:blip r:embed="rId5">
            <a:alphaModFix/>
          </a:blip>
          <a:srcRect r="50196"/>
          <a:stretch/>
        </p:blipFill>
        <p:spPr>
          <a:xfrm>
            <a:off x="1270075" y="1589475"/>
            <a:ext cx="3175844" cy="159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0075" y="2481014"/>
            <a:ext cx="3178578" cy="79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3"/>
          <p:cNvPicPr preferRelativeResize="0"/>
          <p:nvPr/>
        </p:nvPicPr>
        <p:blipFill rotWithShape="1">
          <a:blip r:embed="rId7">
            <a:alphaModFix/>
          </a:blip>
          <a:srcRect r="50154"/>
          <a:stretch/>
        </p:blipFill>
        <p:spPr>
          <a:xfrm>
            <a:off x="1270075" y="3432775"/>
            <a:ext cx="3178573" cy="15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3"/>
          <p:cNvPicPr preferRelativeResize="0"/>
          <p:nvPr/>
        </p:nvPicPr>
        <p:blipFill rotWithShape="1">
          <a:blip r:embed="rId8">
            <a:alphaModFix/>
          </a:blip>
          <a:srcRect r="50154"/>
          <a:stretch/>
        </p:blipFill>
        <p:spPr>
          <a:xfrm>
            <a:off x="1270075" y="3432775"/>
            <a:ext cx="3178573" cy="15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3"/>
          <p:cNvPicPr preferRelativeResize="0"/>
          <p:nvPr/>
        </p:nvPicPr>
        <p:blipFill rotWithShape="1">
          <a:blip r:embed="rId9">
            <a:alphaModFix/>
          </a:blip>
          <a:srcRect l="48979"/>
          <a:stretch/>
        </p:blipFill>
        <p:spPr>
          <a:xfrm>
            <a:off x="4572000" y="3359750"/>
            <a:ext cx="3439473" cy="16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3"/>
          <p:cNvPicPr preferRelativeResize="0"/>
          <p:nvPr/>
        </p:nvPicPr>
        <p:blipFill rotWithShape="1">
          <a:blip r:embed="rId10">
            <a:alphaModFix/>
          </a:blip>
          <a:srcRect l="24489" r="24489"/>
          <a:stretch/>
        </p:blipFill>
        <p:spPr>
          <a:xfrm>
            <a:off x="4572000" y="3359750"/>
            <a:ext cx="3439473" cy="1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4"/>
          <p:cNvSpPr txBox="1">
            <a:spLocks noGrp="1"/>
          </p:cNvSpPr>
          <p:nvPr>
            <p:ph type="title" idx="6"/>
          </p:nvPr>
        </p:nvSpPr>
        <p:spPr>
          <a:xfrm>
            <a:off x="450075" y="149350"/>
            <a:ext cx="843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Aldrich"/>
                <a:ea typeface="Aldrich"/>
                <a:cs typeface="Aldrich"/>
                <a:sym typeface="Aldrich"/>
              </a:rPr>
              <a:t>A broken world, live with robots</a:t>
            </a:r>
            <a:endParaRPr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70" name="Google Shape;27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5921659" y="1767154"/>
            <a:ext cx="4916875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921659" y="-260920"/>
            <a:ext cx="4916875" cy="36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4"/>
          <p:cNvSpPr txBox="1"/>
          <p:nvPr/>
        </p:nvSpPr>
        <p:spPr>
          <a:xfrm>
            <a:off x="508050" y="655425"/>
            <a:ext cx="65439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year is 3030; Humanity is gone and in its place is a society of robots. An unknown virus has spread down in the factory where the robots are made and have turned hostile. Take control of Beta-14; who has awakened in the junkyard full of scrapped robots. Journey into the factory and survive against dangerous threats to find the origins of the virus.  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275" y="2274150"/>
            <a:ext cx="1863927" cy="24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550" y="28064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7675" y="280647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5"/>
          <p:cNvSpPr txBox="1">
            <a:spLocks noGrp="1"/>
          </p:cNvSpPr>
          <p:nvPr>
            <p:ph type="title"/>
          </p:nvPr>
        </p:nvSpPr>
        <p:spPr>
          <a:xfrm>
            <a:off x="672200" y="2112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The dangers you will face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81" name="Google Shape;281;p55"/>
          <p:cNvSpPr txBox="1">
            <a:spLocks noGrp="1"/>
          </p:cNvSpPr>
          <p:nvPr>
            <p:ph type="body" idx="2"/>
          </p:nvPr>
        </p:nvSpPr>
        <p:spPr>
          <a:xfrm>
            <a:off x="454275" y="796900"/>
            <a:ext cx="6854100" cy="22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Quantico"/>
              <a:buChar char="●"/>
            </a:pPr>
            <a:r>
              <a:rPr lang="en" sz="11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Navigate various hazards in the abandoned factory like machine crushers and lava</a:t>
            </a:r>
            <a:endParaRPr sz="11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Quantico"/>
              <a:buChar char="●"/>
            </a:pPr>
            <a:r>
              <a:rPr lang="en" sz="11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Fight and survive against the rampant robots </a:t>
            </a:r>
            <a:endParaRPr sz="11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914400" lvl="1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Quantico"/>
              <a:buChar char="○"/>
            </a:pPr>
            <a:r>
              <a:rPr lang="en" sz="1300" b="1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Hunter</a:t>
            </a:r>
            <a:r>
              <a:rPr lang="en" sz="13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:  Tough robotic beings armed with piercing blades that will hunt you down in each level</a:t>
            </a:r>
            <a:endParaRPr sz="13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Quantico"/>
              <a:buChar char="○"/>
            </a:pPr>
            <a:r>
              <a:rPr lang="en" sz="1300" b="1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Walker</a:t>
            </a:r>
            <a:r>
              <a:rPr lang="en" sz="13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: Slow and clunky; they make up for it with strength and ranged attacks</a:t>
            </a:r>
            <a:r>
              <a:rPr lang="en" sz="15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. </a:t>
            </a:r>
            <a:endParaRPr sz="15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82" name="Google Shape;28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00000">
            <a:off x="5043808" y="-2543100"/>
            <a:ext cx="6632529" cy="49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100000" flipH="1">
            <a:off x="5075258" y="2780222"/>
            <a:ext cx="6632529" cy="49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950" y="2726075"/>
            <a:ext cx="2358950" cy="23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5"/>
          <p:cNvPicPr preferRelativeResize="0"/>
          <p:nvPr/>
        </p:nvPicPr>
        <p:blipFill rotWithShape="1">
          <a:blip r:embed="rId5">
            <a:alphaModFix/>
          </a:blip>
          <a:srcRect l="-2340" r="2339"/>
          <a:stretch/>
        </p:blipFill>
        <p:spPr>
          <a:xfrm>
            <a:off x="4166625" y="2726075"/>
            <a:ext cx="2214900" cy="22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6"/>
          <p:cNvSpPr txBox="1">
            <a:spLocks noGrp="1"/>
          </p:cNvSpPr>
          <p:nvPr>
            <p:ph type="title"/>
          </p:nvPr>
        </p:nvSpPr>
        <p:spPr>
          <a:xfrm>
            <a:off x="175450" y="211200"/>
            <a:ext cx="70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Progression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91" name="Google Shape;291;p56"/>
          <p:cNvSpPr txBox="1">
            <a:spLocks noGrp="1"/>
          </p:cNvSpPr>
          <p:nvPr>
            <p:ph type="body" idx="2"/>
          </p:nvPr>
        </p:nvSpPr>
        <p:spPr>
          <a:xfrm>
            <a:off x="733700" y="868625"/>
            <a:ext cx="6854100" cy="21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Quantico"/>
              <a:buChar char="●"/>
            </a:pPr>
            <a:r>
              <a:rPr lang="en" sz="11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In each level of the game their will be colored keys to gather to open different doors.</a:t>
            </a:r>
            <a:endParaRPr sz="11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Quantico"/>
              <a:buChar char="○"/>
            </a:pPr>
            <a:r>
              <a:rPr lang="en" sz="11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These doors will open paths to abilities, navigate the level quicker, or to progress to the next level</a:t>
            </a:r>
            <a:endParaRPr sz="11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Quantico"/>
              <a:buChar char="●"/>
            </a:pPr>
            <a:r>
              <a:rPr lang="en" sz="11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Special keycard must be collected to unlock a special elevator to move on to the next level</a:t>
            </a:r>
            <a:endParaRPr sz="11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Quantico"/>
              <a:buChar char="●"/>
            </a:pPr>
            <a:r>
              <a:rPr lang="en" sz="11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New abilities to get In each level that will help with killing enemies or traversing the level with new mobility.</a:t>
            </a:r>
            <a:endParaRPr sz="11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92" name="Google Shape;29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00000">
            <a:off x="5043808" y="-2543100"/>
            <a:ext cx="6632529" cy="49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100000" flipH="1">
            <a:off x="5075258" y="2780222"/>
            <a:ext cx="6632529" cy="49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900" y="3163475"/>
            <a:ext cx="2690850" cy="16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525" y="3193476"/>
            <a:ext cx="1268834" cy="15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>
            <a:spLocks noGrp="1"/>
          </p:cNvSpPr>
          <p:nvPr>
            <p:ph type="title"/>
          </p:nvPr>
        </p:nvSpPr>
        <p:spPr>
          <a:xfrm>
            <a:off x="175450" y="211200"/>
            <a:ext cx="70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							Gameplay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01" name="Google Shape;301;p57"/>
          <p:cNvSpPr txBox="1">
            <a:spLocks noGrp="1"/>
          </p:cNvSpPr>
          <p:nvPr>
            <p:ph type="body" idx="2"/>
          </p:nvPr>
        </p:nvSpPr>
        <p:spPr>
          <a:xfrm>
            <a:off x="733700" y="868625"/>
            <a:ext cx="6854100" cy="25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Quantico"/>
              <a:buChar char="●"/>
            </a:pPr>
            <a:r>
              <a:rPr lang="en" sz="12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Gain special abilities overtime that will you allow you to traverse and engage enemies in unique ways </a:t>
            </a:r>
            <a:endParaRPr sz="12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Quantico"/>
              <a:buChar char="○"/>
            </a:pPr>
            <a:r>
              <a:rPr lang="en" sz="12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Plasma Blade: Close ranged attack if you wish to get close to your enemies </a:t>
            </a:r>
            <a:endParaRPr sz="12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Quantico"/>
              <a:buChar char="○"/>
            </a:pPr>
            <a:r>
              <a:rPr lang="en" sz="12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Robotic Dash: Traverse gaps or close the distance between your foes; will have a cooldown</a:t>
            </a:r>
            <a:endParaRPr sz="12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Quantico"/>
              <a:buChar char="○"/>
            </a:pPr>
            <a:r>
              <a:rPr lang="en" sz="12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Energy Blaster: Shoots balls of energy that allows you take out foes from afar</a:t>
            </a:r>
            <a:endParaRPr sz="12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Quantico"/>
              <a:buChar char="○"/>
            </a:pPr>
            <a:r>
              <a:rPr lang="en" sz="1200">
                <a:solidFill>
                  <a:srgbClr val="CCCCCC"/>
                </a:solidFill>
                <a:latin typeface="Quantico"/>
                <a:ea typeface="Quantico"/>
                <a:cs typeface="Quantico"/>
                <a:sym typeface="Quantico"/>
              </a:rPr>
              <a:t>Grapple Hook: Allows you reach new heights and explore new areas</a:t>
            </a:r>
            <a:endParaRPr sz="1200"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00000">
            <a:off x="5043808" y="-2543100"/>
            <a:ext cx="6632529" cy="49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100000" flipH="1">
            <a:off x="5075258" y="2780222"/>
            <a:ext cx="6632529" cy="49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150" y="3223725"/>
            <a:ext cx="1773600" cy="17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7563" y="31580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700" y="31580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342999" y="-2689391"/>
            <a:ext cx="7657250" cy="89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-4811800" y="-2689391"/>
            <a:ext cx="7657250" cy="89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>
            <a:spLocks noGrp="1"/>
          </p:cNvSpPr>
          <p:nvPr>
            <p:ph type="subTitle" idx="1"/>
          </p:nvPr>
        </p:nvSpPr>
        <p:spPr>
          <a:xfrm>
            <a:off x="2346875" y="214100"/>
            <a:ext cx="3700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Gameplay Showcase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" name="WRB FinalTrailer2">
            <a:hlinkClick r:id="" action="ppaction://media"/>
            <a:extLst>
              <a:ext uri="{FF2B5EF4-FFF2-40B4-BE49-F238E27FC236}">
                <a16:creationId xmlns:a16="http://schemas.microsoft.com/office/drawing/2014/main" id="{7C95E99F-7889-4E10-4113-BE36E2649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5126" y="1227227"/>
            <a:ext cx="4317449" cy="2428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9"/>
          <p:cNvSpPr txBox="1">
            <a:spLocks noGrp="1"/>
          </p:cNvSpPr>
          <p:nvPr>
            <p:ph type="subTitle" idx="1"/>
          </p:nvPr>
        </p:nvSpPr>
        <p:spPr>
          <a:xfrm>
            <a:off x="2100350" y="1851447"/>
            <a:ext cx="29589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Char char="●"/>
            </a:pPr>
            <a:r>
              <a:rPr lang="en" sz="2000">
                <a:solidFill>
                  <a:srgbClr val="999999"/>
                </a:solidFill>
              </a:rPr>
              <a:t>PC on Steam</a:t>
            </a:r>
            <a:endParaRPr sz="20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</a:rPr>
              <a:t> </a:t>
            </a:r>
            <a:endParaRPr sz="20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99999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Char char="●"/>
            </a:pPr>
            <a:r>
              <a:rPr lang="en" sz="2000">
                <a:solidFill>
                  <a:srgbClr val="999999"/>
                </a:solidFill>
              </a:rPr>
              <a:t>Xbox and Playstation </a:t>
            </a:r>
            <a:endParaRPr sz="2000">
              <a:solidFill>
                <a:srgbClr val="999999"/>
              </a:solidFill>
            </a:endParaRPr>
          </a:p>
        </p:txBody>
      </p:sp>
      <p:sp>
        <p:nvSpPr>
          <p:cNvPr id="320" name="Google Shape;320;p59"/>
          <p:cNvSpPr txBox="1">
            <a:spLocks noGrp="1"/>
          </p:cNvSpPr>
          <p:nvPr>
            <p:ph type="title"/>
          </p:nvPr>
        </p:nvSpPr>
        <p:spPr>
          <a:xfrm>
            <a:off x="2278311" y="30901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What is it on? </a:t>
            </a:r>
            <a:endParaRPr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321" name="Google Shape;32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-1998765" y="-208470"/>
            <a:ext cx="4916875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1998765" y="1819604"/>
            <a:ext cx="4916875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330" y="1472725"/>
            <a:ext cx="1408072" cy="140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054" y="3137624"/>
            <a:ext cx="1157795" cy="115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4499" y="3137624"/>
            <a:ext cx="1157795" cy="11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On-screen Show (16:9)</PresentationFormat>
  <Paragraphs>41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Aldrich</vt:lpstr>
      <vt:lpstr>Abhaya Libre</vt:lpstr>
      <vt:lpstr>Chivo</vt:lpstr>
      <vt:lpstr>Proxima Nova</vt:lpstr>
      <vt:lpstr>Palanquin Dark</vt:lpstr>
      <vt:lpstr>Quantico</vt:lpstr>
      <vt:lpstr>Advent Pro</vt:lpstr>
      <vt:lpstr>Arial</vt:lpstr>
      <vt:lpstr>Roboto Condensed Light</vt:lpstr>
      <vt:lpstr>Montserrat</vt:lpstr>
      <vt:lpstr>Simple Light</vt:lpstr>
      <vt:lpstr>Slidesgo Final Pages</vt:lpstr>
      <vt:lpstr>PowerPoint Presentation</vt:lpstr>
      <vt:lpstr>A Horror/Metroidvania hybrid</vt:lpstr>
      <vt:lpstr>PowerPoint Presentation</vt:lpstr>
      <vt:lpstr>A broken world, live with robots</vt:lpstr>
      <vt:lpstr>The dangers you will face </vt:lpstr>
      <vt:lpstr>Progression </vt:lpstr>
      <vt:lpstr>       Gameplay </vt:lpstr>
      <vt:lpstr>PowerPoint Presentation</vt:lpstr>
      <vt:lpstr>What is it on? 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</cp:lastModifiedBy>
  <cp:revision>1</cp:revision>
  <dcterms:modified xsi:type="dcterms:W3CDTF">2023-12-06T21:58:26Z</dcterms:modified>
</cp:coreProperties>
</file>